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85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987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182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95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1715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011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8115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967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705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32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3A071BF-6F35-40FF-87B4-30074CEA225E}" type="datetimeFigureOut">
              <a:rPr lang="pl-PL" smtClean="0"/>
              <a:t>30.09.2024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97B7DB-2A97-4B59-ADC8-AC3622034DA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9483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4F938E-D763-45FE-BFCC-A5B6D185C0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Jakub Roszczyk 7c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A44FF7F-D60A-499A-8780-8B74FC2632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Prezentacja o sieciach komputerowych</a:t>
            </a:r>
          </a:p>
        </p:txBody>
      </p:sp>
    </p:spTree>
    <p:extLst>
      <p:ext uri="{BB962C8B-B14F-4D97-AF65-F5344CB8AC3E}">
        <p14:creationId xmlns:p14="http://schemas.microsoft.com/office/powerpoint/2010/main" val="30042913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F33780-E018-431D-BFA8-BA06A9B43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Sieci komputerowa to: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2B8D1B-5DCD-4E7F-877F-0FD7EE8DB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dowolna grupa połączonych ze sobą urządzeń komputerowych        zdolnych do wysyłania lub odbierania danych</a:t>
            </a:r>
            <a:r>
              <a:rPr lang="pl-PL" dirty="0"/>
              <a:t>. </a:t>
            </a:r>
          </a:p>
          <a:p>
            <a:r>
              <a:rPr lang="pl-PL" b="1" dirty="0"/>
              <a:t>połączenie przynajmniej dwóch komputerów w celu wymiany danych</a:t>
            </a:r>
            <a:r>
              <a:rPr lang="pl-PL" dirty="0"/>
              <a:t>.</a:t>
            </a:r>
          </a:p>
          <a:p>
            <a:r>
              <a:rPr lang="pl-PL" dirty="0"/>
              <a:t>                                                            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C42FDCB-746E-4FE6-B45F-872468CF6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492" y="3743058"/>
            <a:ext cx="3623417" cy="2213360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02AEA2B3-235C-4320-86F3-04E25269E7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640" y="3743059"/>
            <a:ext cx="3452500" cy="221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80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194451-B875-44FF-BD02-9023808F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sieci komputerowych: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987FD69-7EC6-44AB-91A9-6986315FEF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Sieć osobista (PAN) ...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Sieć lokalna (LAN) ...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Bezprzewodowa sieć lokalna (WLAN) ...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Sieć Campus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Area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Network (CAN) ...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Metropolitan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Area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Network (MAN) ...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Sieć rozległa (WAN) ...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Sieć pamięci masowej (SAN) ... 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53EC0A35-8228-422A-9669-C9ABC3062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5077" y="2290451"/>
            <a:ext cx="2924576" cy="186690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909981CE-DACE-462B-8C5B-132C20DA33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597" y="4383993"/>
            <a:ext cx="3208189" cy="199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852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30B72B-68EC-4370-A313-B0CE7E7D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Wykorzystanie sieci komputerowych: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E1D737-D4C3-45B7-BE86-91CC15014A7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dirty="0"/>
              <a:t>Komputerowa sieć to system, który </a:t>
            </a:r>
            <a:r>
              <a:rPr lang="pl-PL" b="1" dirty="0"/>
              <a:t>umożliwia przesyłanie, komunikację i udostępnianie danych między dwoma lub więcej połączonymi ze sobą komputerami za pomocą medium transmisyjnego</a:t>
            </a:r>
            <a:r>
              <a:rPr lang="pl-PL" dirty="0"/>
              <a:t>.</a:t>
            </a:r>
          </a:p>
        </p:txBody>
      </p:sp>
      <p:pic>
        <p:nvPicPr>
          <p:cNvPr id="6" name="Symbol zastępczy zawartości 5">
            <a:extLst>
              <a:ext uri="{FF2B5EF4-FFF2-40B4-BE49-F238E27FC236}">
                <a16:creationId xmlns:a16="http://schemas.microsoft.com/office/drawing/2014/main" id="{0CB6AA0B-910B-4A21-AE22-EB7EBBCA481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383313"/>
            <a:ext cx="2286000" cy="1325563"/>
          </a:xfr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AC259215-2A81-4E1A-BC98-57E955E556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463" y="4349808"/>
            <a:ext cx="2286001" cy="16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6654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685D65-0809-4179-B182-3ED6D5757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Dziękuje za uwagę.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7CC3027-BE6D-4E12-99B1-89FAD8BF4C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1945738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FFFFFF"/>
      </a:dk1>
      <a:lt1>
        <a:sysClr val="window" lastClr="000000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</TotalTime>
  <Words>120</Words>
  <Application>Microsoft Office PowerPoint</Application>
  <PresentationFormat>Panoramiczny</PresentationFormat>
  <Paragraphs>18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Tw Cen MT</vt:lpstr>
      <vt:lpstr>Tw Cen MT Condensed</vt:lpstr>
      <vt:lpstr>Wingdings 3</vt:lpstr>
      <vt:lpstr>Integralny</vt:lpstr>
      <vt:lpstr>Jakub Roszczyk 7c</vt:lpstr>
      <vt:lpstr>Sieci komputerowa to:</vt:lpstr>
      <vt:lpstr>Rodzaje sieci komputerowych:</vt:lpstr>
      <vt:lpstr>Wykorzystanie sieci komputerowych:</vt:lpstr>
      <vt:lpstr>Dziękuje za uwagę.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Jakub Roszczyk 7c</dc:title>
  <dc:creator>Klasa 7</dc:creator>
  <cp:lastModifiedBy>Klasa 7</cp:lastModifiedBy>
  <cp:revision>5</cp:revision>
  <dcterms:created xsi:type="dcterms:W3CDTF">2024-09-30T11:58:35Z</dcterms:created>
  <dcterms:modified xsi:type="dcterms:W3CDTF">2024-09-30T12:26:02Z</dcterms:modified>
</cp:coreProperties>
</file>