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57" r:id="rId7"/>
    <p:sldId id="258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3" r:id="rId25"/>
    <p:sldId id="264" r:id="rId26"/>
    <p:sldId id="284" r:id="rId27"/>
    <p:sldId id="281" r:id="rId28"/>
    <p:sldId id="265" r:id="rId29"/>
    <p:sldId id="25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Host" TargetMode="External"/><Relationship Id="rId2" Type="http://schemas.openxmlformats.org/officeDocument/2006/relationships/hyperlink" Target="https://pl.wikipedia.org/wiki/Koncentrator_sieciowy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A06B60-564E-48E0-B195-E40AB0702E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    Definicja sieci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5F1669F-E063-46C7-A2FC-4E78635948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Sieć komputerowa to </a:t>
            </a:r>
            <a:r>
              <a:rPr lang="pl-PL" b="1" dirty="0"/>
              <a:t>grupa komputerów i innych urządzeń peryferyjnych (np.</a:t>
            </a:r>
            <a:r>
              <a:rPr lang="pl-PL" dirty="0"/>
              <a:t> </a:t>
            </a:r>
            <a:r>
              <a:rPr lang="pl-PL" b="1" dirty="0"/>
              <a:t>drukarek czy pamięci masowych), które są ze sobą połączone w celu dzielenia zasobów oraz wymiany danych</a:t>
            </a:r>
            <a:r>
              <a:rPr lang="pl-PL" dirty="0"/>
              <a:t>. Transfer staje się możliwy dzięki wykorzystaniu różnego typu kanałów oraz oprogramowania.</a:t>
            </a:r>
          </a:p>
        </p:txBody>
      </p:sp>
    </p:spTree>
    <p:extLst>
      <p:ext uri="{BB962C8B-B14F-4D97-AF65-F5344CB8AC3E}">
        <p14:creationId xmlns:p14="http://schemas.microsoft.com/office/powerpoint/2010/main" val="254350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D3CC44-B85B-4F5E-9B24-69D0F46223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143D248-3066-432A-BC16-E44B720777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51B6DB-2FD2-4944-8F3D-5944F8EEA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420" y="476250"/>
            <a:ext cx="775716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07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090CFA-22D4-4C21-A874-8E62F1FBD5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D069390-246C-40E0-9C5C-88828B66A9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7FAB49B-C689-435E-982B-81A18283C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487680"/>
            <a:ext cx="7734300" cy="58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0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A8D143-900E-4B72-92B6-9A95A08D7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95B88D1-038C-44AF-A059-8382E71C7E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4BC3F3D-B24C-4DB8-BF77-5D13416F7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510" y="480060"/>
            <a:ext cx="784098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2005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F2B6CA-C132-4168-9BE2-AEDC95F9EF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805F4F5-4A45-4F11-871A-1BB4B55DF1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DB28DAB-5A08-4FE0-A6BF-1683108AD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420" y="495300"/>
            <a:ext cx="775716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048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05CAC7-B993-48EB-92A8-F76F7AAEE6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8CC0CDD-19EC-47A2-B728-0F54564C03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21F9196-FD5D-42E4-BEBD-C1DFA649C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610" y="495300"/>
            <a:ext cx="776478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38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9FC33D-15BA-4D9F-9605-B713F38C9C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B7B3C94-23E3-4ACA-8CE2-05AE73435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9C3A429-2D1E-471A-9ABA-660000B72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990" y="480060"/>
            <a:ext cx="778002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39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CDC4BC-E89F-458E-9BED-91F0C5E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7A1851E-379D-4899-964D-3BC827B820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B1A70A8-8D93-4EDC-815B-C41F21A28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0" y="472440"/>
            <a:ext cx="780288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5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00EFD2-C4BF-4F54-8D7D-527835DF78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B514BD0-A454-4C27-B9AA-57079D6D18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5F669B6-B740-453E-92C8-97C9C4705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0" y="472440"/>
            <a:ext cx="780288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66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3F5380-C4EA-43B3-AEB5-A22B284D08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901D350-92DC-4728-9863-807D5E583D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41E3575-5FF1-424B-9F7B-E437C69B8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370" y="499110"/>
            <a:ext cx="7795260" cy="58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55519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3C6B3-DD41-4B68-A0C2-CD073E7A89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9D14924-DA94-447F-A275-EECF700BEA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E9F5B57-BB55-4435-B66A-5DDC1610C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487680"/>
            <a:ext cx="7734300" cy="58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431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B398D7-9B6A-4F76-B0BD-05B974B058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6D8AADA-633F-4B0C-BC60-5A6226B351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5B342C7-4C6F-4129-A889-2DCE82D59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57" y="0"/>
            <a:ext cx="9575321" cy="57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5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CD53C5-C2EA-4BD6-89D5-5A0C4D727A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74E9774-7A04-4260-8C43-D8AE570DA3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D9361EE-5B91-45B0-AC6C-95FC7BC25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990" y="502920"/>
            <a:ext cx="778002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99192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9513F0-036E-45BD-AAD9-6EEE297499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AC58EBA-9414-4FFA-912E-0DE8D47A0C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5AD8387-F267-4A35-B9A1-704C58916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230" y="491490"/>
            <a:ext cx="7749540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1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EA8704-A5A6-41C3-A2B0-1CB3D3B57F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62EBF9B-1108-44C0-AAB6-50B4CD3A1D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17E5FB8-64E1-4FE3-98BE-2EF0FDBF8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96" y="495300"/>
            <a:ext cx="894602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67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FA6F2E-E9BF-4264-B6BC-28955566F3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FDA1B93-2849-49FD-A249-0EC8D4435D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0915A58-481D-49DD-93A9-19DD6D3A9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610" y="480060"/>
            <a:ext cx="776478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3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54DA2A-AD14-45D6-AEF4-992061A6E1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AA76DB4-0360-414E-8077-862B9361A9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98A0507-3D23-488D-A1ED-7D6343161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590" y="480060"/>
            <a:ext cx="778002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6262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B0CCD6-EFE0-4E05-843D-35C8A48A0C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4871485-CB37-4B57-9F4D-8CB1558556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7515F49-3F51-4A95-A274-EDC77ECB9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70" y="68796"/>
            <a:ext cx="9074988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6312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1472A3-C686-45D1-BEF3-DAD4431AEA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B5F5B1E-78A3-42FC-8E07-2291E023DB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042B3F8-9A04-4B42-B6D1-A1C566CD7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468" y="2742840"/>
            <a:ext cx="7240222" cy="174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55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D5D2F8-D4C1-4C4B-881A-B01D50F76D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F8E130B-9520-4914-9B5F-88F507E132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9C7337E-DFDB-483B-A473-B3BCF33C1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480060"/>
            <a:ext cx="773430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42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220D6D-96F5-454C-9428-6C6AC2BC14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E26AA97-F755-48B0-A978-797168C1E0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C129992-E1A2-43A1-89F5-8AFB8EEA9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610" y="491490"/>
            <a:ext cx="7764780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624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D76223-7650-46C6-A57D-C7B7419F9A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    Budowa sieci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32BC54A-1A92-4C3C-8603-AA3E1CE9E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671546"/>
          </a:xfrm>
        </p:spPr>
        <p:txBody>
          <a:bodyPr>
            <a:normAutofit/>
          </a:bodyPr>
          <a:lstStyle/>
          <a:p>
            <a:r>
              <a:rPr lang="pl-PL" dirty="0"/>
              <a:t>Sieć komputerowa składa się z wielu elementów, takich jak </a:t>
            </a:r>
            <a:r>
              <a:rPr lang="pl-PL" b="1" dirty="0"/>
              <a:t>komputery, przełączniki, routery, kable, punkty dostępowe, serwery i zapory ogniowe</a:t>
            </a:r>
            <a:r>
              <a:rPr lang="pl-PL" dirty="0"/>
              <a:t>. Każdy z tych elementów pełni określoną rolę w zapewnianiu komunikacji i wymiany danych między urządzeniami w sieci.</a:t>
            </a:r>
          </a:p>
        </p:txBody>
      </p:sp>
    </p:spTree>
    <p:extLst>
      <p:ext uri="{BB962C8B-B14F-4D97-AF65-F5344CB8AC3E}">
        <p14:creationId xmlns:p14="http://schemas.microsoft.com/office/powerpoint/2010/main" val="1458030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750B92-CD38-4965-889C-4093E33ECD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B407996-CFCB-43F2-878B-E90AEF33C0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1DDBA5F-1539-4727-B2D0-72DD1903D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72" y="0"/>
            <a:ext cx="9126387" cy="569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8791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E0AEF3-3B89-41FC-98B8-EF24FBB2A6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BC7ADF-4291-4684-BB78-34B6B48501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B59D992-0CC4-4E59-8EE6-525B227F3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40" y="491490"/>
            <a:ext cx="7741920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7077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DDE716-094F-455A-ADAB-D976C2B9F9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7C28618-6DC9-49FF-BB14-0E49079D30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D1ACD93-F6F6-46F8-B2C4-3A240018E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58" y="472440"/>
            <a:ext cx="9031282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973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8EB70B-79A8-457E-BEA8-5DDEFE513F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      Podział sieci 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BD0AD00-F81C-4601-968E-1562528A3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533499"/>
            <a:ext cx="8825658" cy="2184935"/>
          </a:xfrm>
        </p:spPr>
        <p:txBody>
          <a:bodyPr>
            <a:normAutofit fontScale="92500" lnSpcReduction="20000"/>
          </a:bodyPr>
          <a:lstStyle/>
          <a:p>
            <a:r>
              <a:rPr lang="pl-PL" b="1" dirty="0"/>
              <a:t>Podział sieci ze względu na wielkość</a:t>
            </a:r>
            <a:endParaRPr lang="pl-PL" dirty="0"/>
          </a:p>
          <a:p>
            <a:r>
              <a:rPr lang="pl-PL" dirty="0"/>
              <a:t>sieć PAN (Personal </a:t>
            </a:r>
            <a:r>
              <a:rPr lang="pl-PL" dirty="0" err="1"/>
              <a:t>Area</a:t>
            </a:r>
            <a:r>
              <a:rPr lang="pl-PL" dirty="0"/>
              <a:t> Network),</a:t>
            </a:r>
          </a:p>
          <a:p>
            <a:r>
              <a:rPr lang="pl-PL" dirty="0"/>
              <a:t>sieć LAN (</a:t>
            </a:r>
            <a:r>
              <a:rPr lang="pl-PL" dirty="0" err="1"/>
              <a:t>Local</a:t>
            </a:r>
            <a:r>
              <a:rPr lang="pl-PL" dirty="0"/>
              <a:t> </a:t>
            </a:r>
            <a:r>
              <a:rPr lang="pl-PL" dirty="0" err="1"/>
              <a:t>Area</a:t>
            </a:r>
            <a:r>
              <a:rPr lang="pl-PL" dirty="0"/>
              <a:t> Network),</a:t>
            </a:r>
          </a:p>
          <a:p>
            <a:r>
              <a:rPr lang="pl-PL" dirty="0"/>
              <a:t>sieć CAN (Campus </a:t>
            </a:r>
            <a:r>
              <a:rPr lang="pl-PL" dirty="0" err="1"/>
              <a:t>Area</a:t>
            </a:r>
            <a:r>
              <a:rPr lang="pl-PL" dirty="0"/>
              <a:t> Network),</a:t>
            </a:r>
          </a:p>
          <a:p>
            <a:r>
              <a:rPr lang="pl-PL" dirty="0"/>
              <a:t>sieć MAN (Metropolitan </a:t>
            </a:r>
            <a:r>
              <a:rPr lang="pl-PL" dirty="0" err="1"/>
              <a:t>Area</a:t>
            </a:r>
            <a:r>
              <a:rPr lang="pl-PL" dirty="0"/>
              <a:t> Network),</a:t>
            </a:r>
          </a:p>
          <a:p>
            <a:r>
              <a:rPr lang="pl-PL" dirty="0"/>
              <a:t>sieć WAN (</a:t>
            </a:r>
            <a:r>
              <a:rPr lang="pl-PL" dirty="0" err="1"/>
              <a:t>Wide</a:t>
            </a:r>
            <a:r>
              <a:rPr lang="pl-PL" dirty="0"/>
              <a:t> </a:t>
            </a:r>
            <a:r>
              <a:rPr lang="pl-PL" dirty="0" err="1"/>
              <a:t>Area</a:t>
            </a:r>
            <a:r>
              <a:rPr lang="pl-PL" dirty="0"/>
              <a:t> Network).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8801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005DCD-8010-4546-8C59-188DE44487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    Topologia sieci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F8E0131-B339-4455-8453-1C27DC0A9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2080620"/>
          </a:xfrm>
        </p:spPr>
        <p:txBody>
          <a:bodyPr>
            <a:normAutofit lnSpcReduction="10000"/>
          </a:bodyPr>
          <a:lstStyle/>
          <a:p>
            <a:r>
              <a:rPr lang="pl-PL" b="1" dirty="0"/>
              <a:t>Topologia fizyczna</a:t>
            </a:r>
            <a:r>
              <a:rPr lang="pl-PL" dirty="0"/>
              <a:t> opisuje sposoby fizycznej realizacji sieci komputerowej, jej układu przewodów, medium transmisyjnych. Poza połączeniem fizycznym hostów i ustaleniem standardu komunikacji, topologia fizyczna zapewnia bezbłędną transmisję danych. Topologia fizyczna jest ściśle powiązana z topologią logiczną np. </a:t>
            </a:r>
            <a:r>
              <a:rPr lang="pl-PL" dirty="0">
                <a:hlinkClick r:id="rId2" tooltip="Koncentrator sieciowy"/>
              </a:rPr>
              <a:t>koncentratory</a:t>
            </a:r>
            <a:r>
              <a:rPr lang="pl-PL" dirty="0"/>
              <a:t>, </a:t>
            </a:r>
            <a:r>
              <a:rPr lang="pl-PL" dirty="0">
                <a:hlinkClick r:id="rId3" tooltip="Host"/>
              </a:rPr>
              <a:t>hosty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09182298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400086-F7D6-4EA4-9232-53226B988F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87B9B24-3C81-4A37-AB90-D76A95467F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9CC603C-87A8-4FF3-8A1F-D5DDAFA84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370" y="487680"/>
            <a:ext cx="7795260" cy="58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7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85920F-7A39-4EAB-98CF-AB7078A74E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6709B10-BDE6-4844-8D18-A83B836205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F8BE80B-B8C3-4980-AF74-A1772B5B6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420" y="502920"/>
            <a:ext cx="775716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123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71</TotalTime>
  <Words>185</Words>
  <Application>Microsoft Office PowerPoint</Application>
  <PresentationFormat>Panoramiczny</PresentationFormat>
  <Paragraphs>13</Paragraphs>
  <Slides>29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3" baseType="lpstr">
      <vt:lpstr>Arial</vt:lpstr>
      <vt:lpstr>Century Gothic</vt:lpstr>
      <vt:lpstr>Wingdings 3</vt:lpstr>
      <vt:lpstr>Jon</vt:lpstr>
      <vt:lpstr>    Definicja sieci </vt:lpstr>
      <vt:lpstr>Prezentacja programu PowerPoint</vt:lpstr>
      <vt:lpstr>Prezentacja programu PowerPoint</vt:lpstr>
      <vt:lpstr>Prezentacja programu PowerPoint</vt:lpstr>
      <vt:lpstr>Prezentacja programu PowerPoint</vt:lpstr>
      <vt:lpstr>      Podział sieci  </vt:lpstr>
      <vt:lpstr>    Topologia sieci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Budowa sieci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Definicja sieci</dc:title>
  <dc:creator>Klasa 8</dc:creator>
  <cp:lastModifiedBy>Klasa 8</cp:lastModifiedBy>
  <cp:revision>6</cp:revision>
  <dcterms:created xsi:type="dcterms:W3CDTF">2024-09-25T11:57:56Z</dcterms:created>
  <dcterms:modified xsi:type="dcterms:W3CDTF">2024-10-09T12:05:15Z</dcterms:modified>
</cp:coreProperties>
</file>