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16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13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5981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3216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2823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2855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7537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751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2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78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41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922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336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0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176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6393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728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9E6653B-E889-48C6-9491-92679AEDADF3}" type="datetimeFigureOut">
              <a:rPr lang="pl-PL" smtClean="0"/>
              <a:t>09.10.2024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7B5E066-851E-45F7-B08C-A55D4E11F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6253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6646F4E-7FA4-4395-B365-6B35C657D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19" y="480059"/>
            <a:ext cx="8067483" cy="613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9761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B53861-C209-4DE9-A101-C2B608CC4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4E8C089-FD8A-4B54-8882-6AD10AA6E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1" y="946058"/>
            <a:ext cx="8013700" cy="6100803"/>
          </a:xfrm>
        </p:spPr>
      </p:pic>
    </p:spTree>
    <p:extLst>
      <p:ext uri="{BB962C8B-B14F-4D97-AF65-F5344CB8AC3E}">
        <p14:creationId xmlns:p14="http://schemas.microsoft.com/office/powerpoint/2010/main" val="3885182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C1CD20-51D7-4BA5-AE64-04FEE1554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9CE6DC5-EFCB-4ED9-A503-1DC35B23C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44" y="685800"/>
            <a:ext cx="4752537" cy="3614738"/>
          </a:xfrm>
        </p:spPr>
      </p:pic>
    </p:spTree>
    <p:extLst>
      <p:ext uri="{BB962C8B-B14F-4D97-AF65-F5344CB8AC3E}">
        <p14:creationId xmlns:p14="http://schemas.microsoft.com/office/powerpoint/2010/main" val="4096472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16ADA6-77C6-4130-BAA6-3B106C694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01494CD-E8CD-4AE8-9EB4-82EF98CDC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40" y="688535"/>
            <a:ext cx="7716620" cy="5804339"/>
          </a:xfrm>
        </p:spPr>
      </p:pic>
    </p:spTree>
    <p:extLst>
      <p:ext uri="{BB962C8B-B14F-4D97-AF65-F5344CB8AC3E}">
        <p14:creationId xmlns:p14="http://schemas.microsoft.com/office/powerpoint/2010/main" val="535710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65BE41-FA46-44A9-8390-ACAE0FF7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C7ACC72-A778-44E6-A1EB-31507D736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96" y="606424"/>
            <a:ext cx="7459129" cy="5641975"/>
          </a:xfrm>
        </p:spPr>
      </p:pic>
    </p:spTree>
    <p:extLst>
      <p:ext uri="{BB962C8B-B14F-4D97-AF65-F5344CB8AC3E}">
        <p14:creationId xmlns:p14="http://schemas.microsoft.com/office/powerpoint/2010/main" val="290747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8EFB0-8C62-4224-913C-1F5F2945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CCADC89-0089-420A-851E-EB4D10F9D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70" y="771525"/>
            <a:ext cx="7171829" cy="5419342"/>
          </a:xfrm>
        </p:spPr>
      </p:pic>
    </p:spTree>
    <p:extLst>
      <p:ext uri="{BB962C8B-B14F-4D97-AF65-F5344CB8AC3E}">
        <p14:creationId xmlns:p14="http://schemas.microsoft.com/office/powerpoint/2010/main" val="243224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F5FEA3-AD1B-4063-A021-9812004A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5F8EFC9-919A-4D84-83A0-9EB937245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14" y="600945"/>
            <a:ext cx="7772172" cy="5891930"/>
          </a:xfrm>
        </p:spPr>
      </p:pic>
    </p:spTree>
    <p:extLst>
      <p:ext uri="{BB962C8B-B14F-4D97-AF65-F5344CB8AC3E}">
        <p14:creationId xmlns:p14="http://schemas.microsoft.com/office/powerpoint/2010/main" val="3253821034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1A076-AC77-43D0-AB08-C06659FD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A97DE5F-82F2-4FC4-A6D5-E35D1E95C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14" y="873124"/>
            <a:ext cx="7595386" cy="5755879"/>
          </a:xfrm>
        </p:spPr>
      </p:pic>
    </p:spTree>
    <p:extLst>
      <p:ext uri="{BB962C8B-B14F-4D97-AF65-F5344CB8AC3E}">
        <p14:creationId xmlns:p14="http://schemas.microsoft.com/office/powerpoint/2010/main" val="2414561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7AE81C-B6CD-42DA-ADA9-E595F491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2C50575-6568-46E6-9AC7-16B5F0C34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99" y="718719"/>
            <a:ext cx="7081279" cy="5323074"/>
          </a:xfrm>
        </p:spPr>
      </p:pic>
    </p:spTree>
    <p:extLst>
      <p:ext uri="{BB962C8B-B14F-4D97-AF65-F5344CB8AC3E}">
        <p14:creationId xmlns:p14="http://schemas.microsoft.com/office/powerpoint/2010/main" val="392340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0B513B-D62E-4D5A-B72F-154B7D79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A2A05D1-29F5-4268-8701-0677048C7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86" y="1092909"/>
            <a:ext cx="6871023" cy="5226040"/>
          </a:xfrm>
        </p:spPr>
      </p:pic>
    </p:spTree>
    <p:extLst>
      <p:ext uri="{BB962C8B-B14F-4D97-AF65-F5344CB8AC3E}">
        <p14:creationId xmlns:p14="http://schemas.microsoft.com/office/powerpoint/2010/main" val="362738473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E9466E-EB89-4671-9C25-A8EAFAE37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423A08E-F1D4-4640-BD92-02DC5A5AA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07" y="268447"/>
            <a:ext cx="7448352" cy="5602679"/>
          </a:xfrm>
        </p:spPr>
      </p:pic>
    </p:spTree>
    <p:extLst>
      <p:ext uri="{BB962C8B-B14F-4D97-AF65-F5344CB8AC3E}">
        <p14:creationId xmlns:p14="http://schemas.microsoft.com/office/powerpoint/2010/main" val="24115860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606B062-300D-40B0-9914-D91C88050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49" y="343529"/>
            <a:ext cx="8358056" cy="63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8983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A6439B-14B6-4A0F-8CC9-D7279496F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0C22EDC-0DBE-49C2-9E85-E08EA92AA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790" y="723657"/>
            <a:ext cx="7137052" cy="5410686"/>
          </a:xfrm>
        </p:spPr>
      </p:pic>
    </p:spTree>
    <p:extLst>
      <p:ext uri="{BB962C8B-B14F-4D97-AF65-F5344CB8AC3E}">
        <p14:creationId xmlns:p14="http://schemas.microsoft.com/office/powerpoint/2010/main" val="100480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AA9C7C-3751-4C32-B5ED-5BC11D4C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07E59CA-77AF-4557-8B07-727531EFC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05" y="934243"/>
            <a:ext cx="7491790" cy="5644500"/>
          </a:xfrm>
        </p:spPr>
      </p:pic>
    </p:spTree>
    <p:extLst>
      <p:ext uri="{BB962C8B-B14F-4D97-AF65-F5344CB8AC3E}">
        <p14:creationId xmlns:p14="http://schemas.microsoft.com/office/powerpoint/2010/main" val="194816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378A68-3CB1-428A-A30B-B3925C19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4AD608B-9E61-4666-9D5E-5A085C8C3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94" y="863099"/>
            <a:ext cx="7200516" cy="5490838"/>
          </a:xfrm>
        </p:spPr>
      </p:pic>
    </p:spTree>
    <p:extLst>
      <p:ext uri="{BB962C8B-B14F-4D97-AF65-F5344CB8AC3E}">
        <p14:creationId xmlns:p14="http://schemas.microsoft.com/office/powerpoint/2010/main" val="362839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735804-B69B-40CE-90EA-F49E2837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4789D10-F896-4173-9A86-32547FE4B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55" y="722609"/>
            <a:ext cx="7596771" cy="5770266"/>
          </a:xfrm>
        </p:spPr>
      </p:pic>
    </p:spTree>
    <p:extLst>
      <p:ext uri="{BB962C8B-B14F-4D97-AF65-F5344CB8AC3E}">
        <p14:creationId xmlns:p14="http://schemas.microsoft.com/office/powerpoint/2010/main" val="250440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FAE8A9-3252-44EF-9CEA-3D1B261A6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E5FA329-94EC-4D73-864D-086023432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8" y="943310"/>
            <a:ext cx="7072124" cy="5361238"/>
          </a:xfrm>
        </p:spPr>
      </p:pic>
    </p:spTree>
    <p:extLst>
      <p:ext uri="{BB962C8B-B14F-4D97-AF65-F5344CB8AC3E}">
        <p14:creationId xmlns:p14="http://schemas.microsoft.com/office/powerpoint/2010/main" val="386940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D55C9A-CC1A-4427-9EC6-C5BE14DF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FB8BC0D-BCD2-40E0-AAE7-6603B795E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723" y="2317909"/>
            <a:ext cx="4945380" cy="350520"/>
          </a:xfrm>
        </p:spPr>
      </p:pic>
    </p:spTree>
    <p:extLst>
      <p:ext uri="{BB962C8B-B14F-4D97-AF65-F5344CB8AC3E}">
        <p14:creationId xmlns:p14="http://schemas.microsoft.com/office/powerpoint/2010/main" val="267623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D0CA51-5B81-4BE2-B5EB-48CC8F96A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552" y="365125"/>
            <a:ext cx="3179428" cy="1325563"/>
          </a:xfrm>
        </p:spPr>
        <p:txBody>
          <a:bodyPr/>
          <a:lstStyle/>
          <a:p>
            <a:r>
              <a:rPr lang="pl-PL" dirty="0"/>
              <a:t>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863C95-6685-4E8F-811F-7E26AA056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761" y="1690688"/>
            <a:ext cx="2197916" cy="1043410"/>
          </a:xfrm>
        </p:spPr>
        <p:txBody>
          <a:bodyPr/>
          <a:lstStyle/>
          <a:p>
            <a:r>
              <a:rPr lang="pl-PL" dirty="0"/>
              <a:t>g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9A2D1E7-2592-45F6-98D1-7FA8AB1BB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31" y="319189"/>
            <a:ext cx="8581938" cy="651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353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FBE9B2-4636-476A-9D30-4CA84FF8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726" y="365125"/>
            <a:ext cx="1677799" cy="1325563"/>
          </a:xfrm>
        </p:spPr>
        <p:txBody>
          <a:bodyPr/>
          <a:lstStyle/>
          <a:p>
            <a:r>
              <a:rPr lang="pl-PL" dirty="0"/>
              <a:t>f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105BFD7-51F9-470E-BF4A-F9A55C246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07" y="505472"/>
            <a:ext cx="8382717" cy="6352528"/>
          </a:xfrm>
        </p:spPr>
      </p:pic>
    </p:spTree>
    <p:extLst>
      <p:ext uri="{BB962C8B-B14F-4D97-AF65-F5344CB8AC3E}">
        <p14:creationId xmlns:p14="http://schemas.microsoft.com/office/powerpoint/2010/main" val="243114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6A2BD7-2B13-4715-B226-1F824002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14F76C-DA74-48EE-8998-8E30E5EEF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53" y="464069"/>
            <a:ext cx="8450894" cy="6393931"/>
          </a:xfrm>
        </p:spPr>
      </p:pic>
    </p:spTree>
    <p:extLst>
      <p:ext uri="{BB962C8B-B14F-4D97-AF65-F5344CB8AC3E}">
        <p14:creationId xmlns:p14="http://schemas.microsoft.com/office/powerpoint/2010/main" val="144227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7AA616-3821-4492-827E-3ACF4FE3D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2A5D089-6473-4043-BE2C-8C1F29ADD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498349"/>
            <a:ext cx="7899400" cy="599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336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0CFA7E-5F42-45E3-AB25-8496A53F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6ECF0D4-461A-48A7-86B0-DC24B5A5D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5" y="454025"/>
            <a:ext cx="7993412" cy="6048000"/>
          </a:xfrm>
        </p:spPr>
      </p:pic>
    </p:spTree>
    <p:extLst>
      <p:ext uri="{BB962C8B-B14F-4D97-AF65-F5344CB8AC3E}">
        <p14:creationId xmlns:p14="http://schemas.microsoft.com/office/powerpoint/2010/main" val="2702067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F1BB4B-5347-4A67-892D-FA7063F2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EF6CD54-16C4-4357-9EA0-D3672D622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57" y="875506"/>
            <a:ext cx="7675680" cy="5792400"/>
          </a:xfrm>
        </p:spPr>
      </p:pic>
    </p:spTree>
    <p:extLst>
      <p:ext uri="{BB962C8B-B14F-4D97-AF65-F5344CB8AC3E}">
        <p14:creationId xmlns:p14="http://schemas.microsoft.com/office/powerpoint/2010/main" val="2104086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DDDD51-A18B-4608-A382-209B5F83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7E803DD-2230-479D-8A41-85B9CFEDD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05" y="1027906"/>
            <a:ext cx="7392395" cy="5576974"/>
          </a:xfrm>
        </p:spPr>
      </p:pic>
    </p:spTree>
    <p:extLst>
      <p:ext uri="{BB962C8B-B14F-4D97-AF65-F5344CB8AC3E}">
        <p14:creationId xmlns:p14="http://schemas.microsoft.com/office/powerpoint/2010/main" val="4280731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</TotalTime>
  <Words>3</Words>
  <Application>Microsoft Office PowerPoint</Application>
  <PresentationFormat>Panoramiczny</PresentationFormat>
  <Paragraphs>3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8" baseType="lpstr">
      <vt:lpstr>Century Gothic</vt:lpstr>
      <vt:lpstr>Wingdings 3</vt:lpstr>
      <vt:lpstr>Wycinek</vt:lpstr>
      <vt:lpstr>Prezentacja programu PowerPoint</vt:lpstr>
      <vt:lpstr>Prezentacja programu PowerPoint</vt:lpstr>
      <vt:lpstr>g</vt:lpstr>
      <vt:lpstr>f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Klasa 7</dc:creator>
  <cp:lastModifiedBy>Klasa 7</cp:lastModifiedBy>
  <cp:revision>3</cp:revision>
  <dcterms:created xsi:type="dcterms:W3CDTF">2024-10-02T12:20:06Z</dcterms:created>
  <dcterms:modified xsi:type="dcterms:W3CDTF">2024-10-09T12:07:08Z</dcterms:modified>
</cp:coreProperties>
</file>